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5" r:id="rId3"/>
    <p:sldId id="264" r:id="rId4"/>
    <p:sldId id="266" r:id="rId5"/>
    <p:sldId id="268" r:id="rId6"/>
    <p:sldId id="260" r:id="rId7"/>
  </p:sldIdLst>
  <p:sldSz cx="12192000" cy="6858000"/>
  <p:notesSz cx="6858000" cy="9144000"/>
  <p:defaultTextStyle>
    <a:defPPr lvl="0">
      <a:defRPr lang="fr-FR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269CA-B222-4E66-B8F6-21FDAA4F2511}" type="datetimeFigureOut">
              <a:rPr lang="fr-FR" smtClean="0"/>
              <a:t>07/12/2020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CD14D-9B52-4448-A1BC-DCA36A00BB1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3715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1CD14D-9B52-4448-A1BC-DCA36A00BB1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9459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7B4D3D3D-6A0B-634C-80CD-E1EF94586A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85" y="318636"/>
            <a:ext cx="1446475" cy="36594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0015F33-5726-8D40-A88C-E73A0923ACDA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B3BD7BD-DF6E-4E48-8B42-767752D4C781}"/>
              </a:ext>
            </a:extLst>
          </p:cNvPr>
          <p:cNvSpPr txBox="1"/>
          <p:nvPr userDrawn="1"/>
        </p:nvSpPr>
        <p:spPr>
          <a:xfrm>
            <a:off x="214685" y="5404996"/>
            <a:ext cx="455162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Kashif Murtaza</a:t>
            </a:r>
          </a:p>
          <a:p>
            <a:r>
              <a:rPr lang="en-GB" sz="1600" b="1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AI Sciences Instructor</a:t>
            </a:r>
          </a:p>
          <a:p>
            <a:endParaRPr lang="en-GB" sz="2000" b="1" dirty="0">
              <a:solidFill>
                <a:schemeClr val="accent1">
                  <a:lumMod val="50000"/>
                </a:schemeClr>
              </a:solidFill>
              <a:latin typeface="Garamond" panose="02020404030301010803" pitchFamily="18" charset="0"/>
              <a:cs typeface="Arial" panose="020B0604020202020204" pitchFamily="34" charset="0"/>
            </a:endParaRPr>
          </a:p>
          <a:p>
            <a:r>
              <a:rPr lang="en-GB" sz="2000" b="1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@AISciencesLearn</a:t>
            </a:r>
          </a:p>
        </p:txBody>
      </p:sp>
    </p:spTree>
    <p:extLst>
      <p:ext uri="{BB962C8B-B14F-4D97-AF65-F5344CB8AC3E}">
        <p14:creationId xmlns:p14="http://schemas.microsoft.com/office/powerpoint/2010/main" val="282269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Clr>
                <a:srgbClr val="125DA2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685800" indent="-228600">
              <a:buClr>
                <a:srgbClr val="125DA2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>
              <a:buClr>
                <a:srgbClr val="125DA2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>
              <a:buClr>
                <a:srgbClr val="125DA2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>
              <a:buClr>
                <a:srgbClr val="125DA2"/>
              </a:buClr>
              <a:buFont typeface="Wingdings" pitchFamily="2" charset="2"/>
              <a:buChar char="§"/>
              <a:defRPr>
                <a:latin typeface="Garamond" panose="02020404030301010803" pitchFamily="18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5D75-7A1E-4A8A-8EED-165EBB6208E7}" type="datetimeFigureOut">
              <a:rPr lang="fr-FR" smtClean="0"/>
              <a:t>07/12/2020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41783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70C34D71-145B-471B-B963-28EE42248607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7226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l">
              <a:defRPr sz="6000" b="1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5D75-7A1E-4A8A-8EED-165EBB6208E7}" type="datetimeFigureOut">
              <a:rPr lang="fr-FR" smtClean="0"/>
              <a:t>07/12/2020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49530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70C34D71-145B-471B-B963-28EE42248607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0" r="27281" b="26329"/>
          <a:stretch/>
        </p:blipFill>
        <p:spPr>
          <a:xfrm>
            <a:off x="943707" y="2203176"/>
            <a:ext cx="1266093" cy="134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272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solidFill>
                  <a:srgbClr val="125DA2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5D75-7A1E-4A8A-8EED-165EBB6208E7}" type="datetimeFigureOut">
              <a:rPr lang="fr-FR" smtClean="0"/>
              <a:t>07/12/2020</a:t>
            </a:fld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4508500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70C34D71-145B-471B-B963-28EE42248607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4142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</a:defRPr>
            </a:lvl1pPr>
          </a:lstStyle>
          <a:p>
            <a:fld id="{D0835D75-7A1E-4A8A-8EED-165EBB6208E7}" type="datetimeFigureOut">
              <a:rPr lang="fr-FR" smtClean="0"/>
              <a:pPr/>
              <a:t>07/12/2020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</a:defRPr>
            </a:lvl1pPr>
          </a:lstStyle>
          <a:p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7325" y="6239376"/>
            <a:ext cx="1446475" cy="36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409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400" b="1" kern="1200" dirty="0">
          <a:solidFill>
            <a:srgbClr val="125DA2"/>
          </a:solidFill>
          <a:latin typeface="Garamond" panose="02020404030301010803" pitchFamily="18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125DA2"/>
        </a:buClr>
        <a:buFont typeface="Wingdings" pitchFamily="2" charset="2"/>
        <a:buChar char="§"/>
        <a:defRPr sz="2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125DA2"/>
        </a:buClr>
        <a:buFont typeface="Wingdings" pitchFamily="2" charset="2"/>
        <a:buChar char="§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isciences.net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B2D084F9-781C-BA43-A17D-39542CA34E9A}"/>
              </a:ext>
            </a:extLst>
          </p:cNvPr>
          <p:cNvSpPr txBox="1">
            <a:spLocks/>
          </p:cNvSpPr>
          <p:nvPr/>
        </p:nvSpPr>
        <p:spPr>
          <a:xfrm>
            <a:off x="227669" y="1798672"/>
            <a:ext cx="9321684" cy="163032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4400" b="1" kern="1200" dirty="0">
                <a:solidFill>
                  <a:srgbClr val="125DA2"/>
                </a:solidFill>
                <a:latin typeface="Garamond" panose="020204040303010108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5400" dirty="0" err="1"/>
              <a:t>DeepFakes</a:t>
            </a:r>
            <a:endParaRPr lang="en-GB" sz="5400" dirty="0"/>
          </a:p>
          <a:p>
            <a:r>
              <a:rPr lang="en-GB" sz="5400" dirty="0"/>
              <a:t>Explained for Beginners</a:t>
            </a:r>
            <a:endParaRPr lang="ru-RU" sz="5400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3C7D6C6B-28D1-3C48-B672-39A1318D1118}"/>
              </a:ext>
            </a:extLst>
          </p:cNvPr>
          <p:cNvSpPr txBox="1">
            <a:spLocks/>
          </p:cNvSpPr>
          <p:nvPr/>
        </p:nvSpPr>
        <p:spPr>
          <a:xfrm>
            <a:off x="227670" y="3619677"/>
            <a:ext cx="7579020" cy="1829016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4400" b="1" kern="1200" dirty="0">
                <a:solidFill>
                  <a:srgbClr val="125DA2"/>
                </a:solidFill>
                <a:latin typeface="Garamond" panose="020204040303010108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4000" b="0" dirty="0"/>
              <a:t>What is </a:t>
            </a:r>
            <a:r>
              <a:rPr lang="en-GB" sz="4000" b="0" dirty="0" err="1"/>
              <a:t>DeepFake</a:t>
            </a:r>
            <a:r>
              <a:rPr lang="en-GB" sz="4000" b="0" dirty="0"/>
              <a:t>? </a:t>
            </a:r>
          </a:p>
          <a:p>
            <a:r>
              <a:rPr lang="en-GB" sz="4000" b="0" dirty="0"/>
              <a:t>What are it’s consequences? </a:t>
            </a:r>
          </a:p>
          <a:p>
            <a:r>
              <a:rPr lang="en-GB" sz="4000" b="0" dirty="0"/>
              <a:t>How to create a </a:t>
            </a:r>
            <a:r>
              <a:rPr lang="en-GB" sz="4000" b="0" dirty="0" err="1"/>
              <a:t>DeepFake</a:t>
            </a:r>
            <a:r>
              <a:rPr lang="en-GB" sz="4000" b="0" dirty="0"/>
              <a:t>?</a:t>
            </a:r>
          </a:p>
          <a:p>
            <a:r>
              <a:rPr lang="en-GB" sz="4000" b="0" dirty="0"/>
              <a:t>How to detect a </a:t>
            </a:r>
            <a:r>
              <a:rPr lang="en-GB" sz="4000" b="0" dirty="0" err="1"/>
              <a:t>DeepFake</a:t>
            </a:r>
            <a:r>
              <a:rPr lang="en-GB" sz="4000" b="0" dirty="0"/>
              <a:t>?</a:t>
            </a:r>
            <a:endParaRPr lang="ru-RU" sz="4000" b="0" dirty="0"/>
          </a:p>
        </p:txBody>
      </p:sp>
    </p:spTree>
    <p:extLst>
      <p:ext uri="{BB962C8B-B14F-4D97-AF65-F5344CB8AC3E}">
        <p14:creationId xmlns:p14="http://schemas.microsoft.com/office/powerpoint/2010/main" val="143741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47760" y="1516556"/>
            <a:ext cx="10515600" cy="3491236"/>
          </a:xfrm>
        </p:spPr>
        <p:txBody>
          <a:bodyPr>
            <a:normAutofit/>
          </a:bodyPr>
          <a:lstStyle/>
          <a:p>
            <a:r>
              <a:rPr lang="en-GB" sz="5400" dirty="0" err="1"/>
              <a:t>DeepFakes</a:t>
            </a:r>
            <a:br>
              <a:rPr lang="en-GB" sz="5400" dirty="0"/>
            </a:br>
            <a:endParaRPr lang="ru-RU" sz="5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991EA-F6BA-4D67-8BBD-2EC7B1E20377}"/>
              </a:ext>
            </a:extLst>
          </p:cNvPr>
          <p:cNvSpPr txBox="1"/>
          <p:nvPr/>
        </p:nvSpPr>
        <p:spPr>
          <a:xfrm>
            <a:off x="7126664" y="5381364"/>
            <a:ext cx="3491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wikipedia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815819-8DFB-4DA8-AF7F-A1B0AADAE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7534" y="2161733"/>
            <a:ext cx="4560609" cy="291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517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47760" y="1516556"/>
            <a:ext cx="10515600" cy="3677613"/>
          </a:xfrm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accent1">
                    <a:lumMod val="75000"/>
                  </a:schemeClr>
                </a:solidFill>
              </a:rPr>
              <a:t>Consequences</a:t>
            </a:r>
            <a:br>
              <a:rPr lang="en-GB" sz="5400" dirty="0">
                <a:solidFill>
                  <a:schemeClr val="accent1">
                    <a:lumMod val="50000"/>
                  </a:schemeClr>
                </a:solidFill>
              </a:rPr>
            </a:br>
            <a:endParaRPr lang="ru-RU" sz="5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991EA-F6BA-4D67-8BBD-2EC7B1E20377}"/>
              </a:ext>
            </a:extLst>
          </p:cNvPr>
          <p:cNvSpPr txBox="1"/>
          <p:nvPr/>
        </p:nvSpPr>
        <p:spPr>
          <a:xfrm>
            <a:off x="7585435" y="4926506"/>
            <a:ext cx="3491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theverge.com</a:t>
            </a:r>
            <a:endParaRPr lang="en-P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F5B9D4-56AD-4D64-BA6D-8E1FDB574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4083" y="1434688"/>
            <a:ext cx="523875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795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47760" y="1516556"/>
            <a:ext cx="10515600" cy="3517357"/>
          </a:xfrm>
        </p:spPr>
        <p:txBody>
          <a:bodyPr>
            <a:normAutofit/>
          </a:bodyPr>
          <a:lstStyle/>
          <a:p>
            <a:r>
              <a:rPr lang="en-GB" sz="5400" dirty="0" err="1"/>
              <a:t>DeepFake</a:t>
            </a:r>
            <a:br>
              <a:rPr lang="en-GB" sz="5400" dirty="0"/>
            </a:br>
            <a:r>
              <a:rPr lang="en-GB" sz="5400" dirty="0"/>
              <a:t>Creation</a:t>
            </a:r>
            <a:endParaRPr lang="ru-RU" sz="5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F3F658-4C58-4243-907D-5E0A8DC112A9}"/>
              </a:ext>
            </a:extLst>
          </p:cNvPr>
          <p:cNvSpPr txBox="1"/>
          <p:nvPr/>
        </p:nvSpPr>
        <p:spPr>
          <a:xfrm>
            <a:off x="7566582" y="5910923"/>
            <a:ext cx="3491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semanticscholar.org</a:t>
            </a:r>
            <a:endParaRPr lang="en-PK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141139-E8AD-4E0C-9F2E-783318349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202" y="1659134"/>
            <a:ext cx="5090056" cy="389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738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47760" y="1516556"/>
            <a:ext cx="10515600" cy="3517357"/>
          </a:xfrm>
        </p:spPr>
        <p:txBody>
          <a:bodyPr>
            <a:normAutofit/>
          </a:bodyPr>
          <a:lstStyle/>
          <a:p>
            <a:r>
              <a:rPr lang="en-GB" sz="5400" dirty="0" err="1"/>
              <a:t>DeepFake</a:t>
            </a:r>
            <a:br>
              <a:rPr lang="en-GB" sz="5400" dirty="0"/>
            </a:br>
            <a:r>
              <a:rPr lang="en-GB" sz="5400" dirty="0"/>
              <a:t>Detection</a:t>
            </a:r>
            <a:endParaRPr lang="ru-RU" sz="5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F3F658-4C58-4243-907D-5E0A8DC112A9}"/>
              </a:ext>
            </a:extLst>
          </p:cNvPr>
          <p:cNvSpPr txBox="1"/>
          <p:nvPr/>
        </p:nvSpPr>
        <p:spPr>
          <a:xfrm>
            <a:off x="6812438" y="5731814"/>
            <a:ext cx="3491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biometricupdate.com</a:t>
            </a:r>
            <a:endParaRPr lang="en-PK" dirty="0"/>
          </a:p>
        </p:txBody>
      </p:sp>
      <p:pic>
        <p:nvPicPr>
          <p:cNvPr id="1026" name="Picture 2" descr="Some surprising questions, fewer insights after Deepfake Detection  Challenge | Biometric Update">
            <a:extLst>
              <a:ext uri="{FF2B5EF4-FFF2-40B4-BE49-F238E27FC236}">
                <a16:creationId xmlns:a16="http://schemas.microsoft.com/office/drawing/2014/main" id="{0B558C95-A4DB-4D18-80FA-DF3BF93A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518" y="2799761"/>
            <a:ext cx="6487722" cy="2799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895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80395AAB-9CCB-154E-A427-FC83EB6F9CFE}"/>
              </a:ext>
            </a:extLst>
          </p:cNvPr>
          <p:cNvSpPr txBox="1">
            <a:spLocks/>
          </p:cNvSpPr>
          <p:nvPr/>
        </p:nvSpPr>
        <p:spPr>
          <a:xfrm>
            <a:off x="2233879" y="2809509"/>
            <a:ext cx="4062418" cy="32659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125DA2"/>
              </a:buClr>
              <a:buFont typeface="Wingdings" pitchFamily="2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125DA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600"/>
              </a:spcAft>
            </a:pPr>
            <a:r>
              <a:rPr lang="en-GB" sz="1800" dirty="0">
                <a:solidFill>
                  <a:schemeClr val="tx1"/>
                </a:solidFill>
              </a:rPr>
              <a:t>Website : </a:t>
            </a:r>
            <a:r>
              <a:rPr lang="en-GB" sz="1800" dirty="0">
                <a:solidFill>
                  <a:schemeClr val="tx1"/>
                </a:solidFill>
                <a:hlinkClick r:id="rId2"/>
              </a:rPr>
              <a:t>www.aisciences.io</a:t>
            </a:r>
            <a:endParaRPr lang="en-GB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06844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53</Words>
  <Application>Microsoft Office PowerPoint</Application>
  <PresentationFormat>Widescreen</PresentationFormat>
  <Paragraphs>16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Garamond</vt:lpstr>
      <vt:lpstr>Wingdings</vt:lpstr>
      <vt:lpstr>Thème Office</vt:lpstr>
      <vt:lpstr>PowerPoint Presentation</vt:lpstr>
      <vt:lpstr>DeepFakes </vt:lpstr>
      <vt:lpstr>Consequences </vt:lpstr>
      <vt:lpstr>DeepFake Creation</vt:lpstr>
      <vt:lpstr>DeepFake Detection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Kashif Murtaza</cp:lastModifiedBy>
  <cp:revision>64</cp:revision>
  <dcterms:modified xsi:type="dcterms:W3CDTF">2020-12-07T12:59:56Z</dcterms:modified>
</cp:coreProperties>
</file>